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13" r:id="rId35"/>
    <p:sldId id="297" r:id="rId36"/>
    <p:sldId id="314" r:id="rId37"/>
    <p:sldId id="315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0EFDC-889F-4838-B265-50F023B9673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844697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7967A-5952-40A3-83A7-E65825EA6A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741294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4EB6A-C167-4974-AB15-3585A69F520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650555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7C485-CBF8-491B-A327-FF54F94BF04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979801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DB65D-ED55-4F6B-8418-8269615CAF2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33593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BB686-9B53-449B-AA70-882F485F57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580535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3040B-0654-49DD-B1AE-1B4F66D1FF0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800074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B00F-99D9-4057-96A5-19BA8CDEF5D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091618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12F4F-8446-4672-B1EC-9A58AD73EC4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257941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10958-555C-41D0-895C-770CE8F9B18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230287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45D0F-C64F-4E10-A4CE-E562556B101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396766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A243099-DEB1-4FFB-8E1C-9FF932F45E9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UTB CHALON </a:t>
            </a:r>
            <a:r>
              <a:rPr lang="fr-FR" altLang="fr-FR" dirty="0" smtClean="0"/>
              <a:t/>
            </a:r>
            <a:br>
              <a:rPr lang="fr-FR" altLang="fr-FR" dirty="0" smtClean="0"/>
            </a:br>
            <a:r>
              <a:rPr lang="fr-FR" altLang="fr-FR" dirty="0" smtClean="0"/>
              <a:t>                                                                             </a:t>
            </a:r>
            <a:endParaRPr lang="fr-FR" altLang="fr-FR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1916832"/>
            <a:ext cx="6400800" cy="1752600"/>
          </a:xfrm>
        </p:spPr>
        <p:txBody>
          <a:bodyPr/>
          <a:lstStyle/>
          <a:p>
            <a:pPr eaLnBrk="1" hangingPunct="1"/>
            <a:r>
              <a:rPr lang="fr-FR" altLang="fr-FR" sz="6600" b="1" dirty="0" err="1" smtClean="0"/>
              <a:t>MacArthur</a:t>
            </a:r>
            <a:endParaRPr lang="fr-FR" altLang="fr-FR" sz="6600" b="1" dirty="0" smtClean="0"/>
          </a:p>
          <a:p>
            <a:pPr eaLnBrk="1" hangingPunct="1"/>
            <a:r>
              <a:rPr lang="fr-FR" altLang="fr-FR" sz="2000" dirty="0"/>
              <a:t>06 Janvier 2017</a:t>
            </a:r>
          </a:p>
          <a:p>
            <a:pPr eaLnBrk="1" hangingPunct="1"/>
            <a:endParaRPr lang="fr-FR" altLang="fr-FR" dirty="0" smtClean="0"/>
          </a:p>
          <a:p>
            <a:pPr eaLnBrk="1" hangingPunct="1"/>
            <a:r>
              <a:rPr lang="fr-FR" alt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François KERSAUDY                                     </a:t>
            </a:r>
            <a:endParaRPr lang="fr-FR" altLang="fr-FR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6631536" cy="62042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5816" y="630932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F.D.Roosevelt</a:t>
            </a:r>
            <a:r>
              <a:rPr lang="fr-FR" dirty="0" smtClean="0"/>
              <a:t> et son chien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8" y="1842"/>
            <a:ext cx="8740346" cy="53216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39752" y="594928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et </a:t>
            </a:r>
            <a:r>
              <a:rPr lang="fr-FR" dirty="0" err="1" smtClean="0"/>
              <a:t>Eisenhover</a:t>
            </a:r>
            <a:r>
              <a:rPr lang="fr-FR" dirty="0" smtClean="0"/>
              <a:t> aux Philippines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" y="1297004"/>
            <a:ext cx="9028497" cy="42639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30982" y="593308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Manilla </a:t>
            </a:r>
            <a:r>
              <a:rPr lang="fr-FR" dirty="0" err="1" smtClean="0"/>
              <a:t>Hotel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13841"/>
            <a:ext cx="5841402" cy="65298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2492896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décore </a:t>
            </a:r>
          </a:p>
          <a:p>
            <a:r>
              <a:rPr lang="fr-FR" dirty="0" smtClean="0"/>
              <a:t>un soldat philippin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162619" cy="58334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83768" y="6237312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et </a:t>
            </a:r>
            <a:r>
              <a:rPr lang="fr-FR" dirty="0" err="1" smtClean="0"/>
              <a:t>Quezon</a:t>
            </a:r>
            <a:r>
              <a:rPr lang="fr-FR" dirty="0" smtClean="0"/>
              <a:t> (premier Président </a:t>
            </a:r>
            <a:r>
              <a:rPr lang="fr-FR" dirty="0" err="1" smtClean="0"/>
              <a:t>Phillippin</a:t>
            </a:r>
            <a:r>
              <a:rPr lang="fr-FR" dirty="0" smtClean="0"/>
              <a:t>)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488515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306896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Philippines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64" y="14990"/>
            <a:ext cx="6955436" cy="68280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822" y="2132856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nvasion japonaise </a:t>
            </a:r>
          </a:p>
          <a:p>
            <a:r>
              <a:rPr lang="fr-FR" dirty="0" smtClean="0"/>
              <a:t>de Luçon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73" y="0"/>
            <a:ext cx="429005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2420888"/>
            <a:ext cx="157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</a:t>
            </a:r>
          </a:p>
          <a:p>
            <a:r>
              <a:rPr lang="fr-FR" dirty="0" smtClean="0"/>
              <a:t>et </a:t>
            </a:r>
            <a:r>
              <a:rPr lang="fr-FR" dirty="0" err="1" smtClean="0"/>
              <a:t>Wainwright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93"/>
            <a:ext cx="7999644" cy="62579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75856" y="6302352"/>
            <a:ext cx="215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Tunnel de </a:t>
            </a:r>
            <a:r>
              <a:rPr lang="fr-FR" dirty="0" err="1" smtClean="0"/>
              <a:t>Malinda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010584" cy="61840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52175" y="6309320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  <a:r>
              <a:rPr lang="fr-FR" dirty="0" smtClean="0"/>
              <a:t>ataan Corregidor janvier-avril 1942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740352" cy="51827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51920" y="602128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Famille </a:t>
            </a:r>
            <a:r>
              <a:rPr lang="fr-FR" dirty="0" err="1" smtClean="0"/>
              <a:t>MacArthur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0"/>
            <a:ext cx="9144000" cy="582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91880" y="6237312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PT Boat cap au sud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9389"/>
            <a:ext cx="4324745" cy="60212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42471" y="6186617"/>
            <a:ext cx="421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Périple en PT Boat 11 au 13 mars 1942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"/>
            <a:ext cx="5710855" cy="64277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87824" y="644898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 Mindanao à Melbourne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49160" cy="59858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11760" y="6196662"/>
            <a:ext cx="353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Arrivée à Adélaïde 21 mars 1942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383845" cy="56220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1840" y="5874174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Hasley</a:t>
            </a:r>
            <a:r>
              <a:rPr lang="fr-FR" dirty="0" smtClean="0"/>
              <a:t> et </a:t>
            </a:r>
            <a:r>
              <a:rPr lang="fr-FR" dirty="0" err="1" smtClean="0"/>
              <a:t>MacArthur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1916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79712" y="5949280"/>
            <a:ext cx="18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P47 </a:t>
            </a:r>
            <a:r>
              <a:rPr lang="fr-FR" dirty="0" err="1" smtClean="0"/>
              <a:t>Thunderbolt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488"/>
            <a:ext cx="9144000" cy="535702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27784" y="6165304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Amiral </a:t>
            </a:r>
            <a:r>
              <a:rPr lang="fr-FR" dirty="0" err="1" smtClean="0"/>
              <a:t>Hasley</a:t>
            </a:r>
            <a:r>
              <a:rPr lang="fr-FR" dirty="0" smtClean="0"/>
              <a:t> et Général Georges </a:t>
            </a:r>
            <a:r>
              <a:rPr lang="fr-FR" dirty="0" err="1" smtClean="0"/>
              <a:t>Kenney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471364" cy="60212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83768" y="6237312"/>
            <a:ext cx="428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Plages de Los Negros Iles de l‘Amirauté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29817" cy="599889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55776" y="6309320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Campagne de Nouvelle Guinée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"/>
            <a:ext cx="7194868" cy="60195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82565" y="630932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Roosevelt Leahy et Nimitz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519783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1556792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Douglas avec</a:t>
            </a:r>
          </a:p>
          <a:p>
            <a:r>
              <a:rPr lang="fr-FR" dirty="0" smtClean="0"/>
              <a:t> sa mère </a:t>
            </a:r>
          </a:p>
          <a:p>
            <a:r>
              <a:rPr lang="fr-FR" dirty="0" smtClean="0"/>
              <a:t>à West Point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534"/>
            <a:ext cx="6182031" cy="613534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5816" y="6340678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</a:t>
            </a:r>
            <a:r>
              <a:rPr lang="fr-FR" dirty="0" smtClean="0"/>
              <a:t>rogressions parallèles </a:t>
            </a:r>
            <a:r>
              <a:rPr lang="fr-FR" dirty="0" err="1" smtClean="0"/>
              <a:t>MacArthur</a:t>
            </a:r>
            <a:r>
              <a:rPr lang="fr-FR" dirty="0" smtClean="0"/>
              <a:t> Nimitz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" y="260648"/>
            <a:ext cx="9124545" cy="53793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5696" y="6093296"/>
            <a:ext cx="441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  <a:r>
              <a:rPr lang="fr-FR" dirty="0" smtClean="0"/>
              <a:t> bord du LCM de débarquement à Leyte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"/>
            <a:ext cx="5494076" cy="60424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5696" y="6196044"/>
            <a:ext cx="594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Première allocution sous l'averse débarquement Leyte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930"/>
            <a:ext cx="9144000" cy="51381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19872" y="614629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Engin amphibie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503461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278092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Philippines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535"/>
            <a:ext cx="7884368" cy="574228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9792" y="5949280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</a:t>
            </a:r>
            <a:r>
              <a:rPr lang="fr-FR" dirty="0" smtClean="0"/>
              <a:t>nspection sur le théâtre </a:t>
            </a:r>
            <a:r>
              <a:rPr lang="fr-FR" dirty="0" err="1" smtClean="0"/>
              <a:t>d'operations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104269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25649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Bataille navale </a:t>
            </a:r>
          </a:p>
          <a:p>
            <a:r>
              <a:rPr lang="fr-FR" dirty="0" smtClean="0"/>
              <a:t>du golfe de Leyte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6396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883"/>
            <a:ext cx="4756138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321297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Reconquête de Luçon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52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12576"/>
            <a:ext cx="5553456" cy="679094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263691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Pertes japonaises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887"/>
            <a:ext cx="9144000" cy="34342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51920" y="573325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Hiroshima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902"/>
            <a:ext cx="9144000" cy="49221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03848" y="614629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Décoré par Pershing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20501"/>
            <a:ext cx="664642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198884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Arrivée Japon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28384" cy="57846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86374" y="6052646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Reddition le 2 septembre 1945 croiseur Missouri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" y="12298"/>
            <a:ext cx="9092242" cy="61678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6273080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Reddition japonaise et Discours </a:t>
            </a:r>
            <a:r>
              <a:rPr lang="fr-FR" dirty="0" err="1" smtClean="0"/>
              <a:t>MacArthur</a:t>
            </a:r>
            <a:r>
              <a:rPr lang="fr-FR" dirty="0" smtClean="0"/>
              <a:t> sur le Missouri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774"/>
            <a:ext cx="7729281" cy="61525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5816" y="638132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et </a:t>
            </a:r>
            <a:r>
              <a:rPr lang="fr-FR" dirty="0" err="1" smtClean="0"/>
              <a:t>Hiro</a:t>
            </a:r>
            <a:r>
              <a:rPr lang="fr-FR" dirty="0" smtClean="0"/>
              <a:t> </a:t>
            </a:r>
            <a:r>
              <a:rPr lang="fr-FR" dirty="0" err="1" smtClean="0"/>
              <a:t>Hito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20" y="0"/>
            <a:ext cx="4343784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3568" y="263691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Corée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599249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3212976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et Truman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144"/>
            <a:ext cx="6748236" cy="55530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59832" y="6165304"/>
            <a:ext cx="24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</a:t>
            </a:r>
            <a:r>
              <a:rPr lang="fr-FR" dirty="0" smtClean="0"/>
              <a:t>riomphe à New York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756"/>
            <a:ext cx="5389153" cy="59188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9792" y="6309320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Commission d'enquête sénatoriale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5982651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02" y="313507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et Kennedy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19" y="-6792"/>
            <a:ext cx="680638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273" y="3272273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Johnson et Macarthur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0755"/>
            <a:ext cx="7528009" cy="58068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73076" y="6136869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des localisations </a:t>
            </a:r>
            <a:r>
              <a:rPr lang="fr-FR" dirty="0" err="1" smtClean="0"/>
              <a:t>MacArthur</a:t>
            </a:r>
            <a:r>
              <a:rPr lang="fr-FR" dirty="0" smtClean="0"/>
              <a:t> en 17-18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16538"/>
            <a:ext cx="7580914" cy="61943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43808" y="62373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Funérailles </a:t>
            </a:r>
            <a:r>
              <a:rPr lang="fr-FR" dirty="0" err="1" smtClean="0"/>
              <a:t>MacArthur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50" y="0"/>
            <a:ext cx="3138499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2204864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</a:t>
            </a:r>
            <a:r>
              <a:rPr lang="fr-FR" dirty="0" err="1" smtClean="0"/>
              <a:t>acArthur</a:t>
            </a:r>
            <a:r>
              <a:rPr lang="fr-FR" dirty="0" smtClean="0"/>
              <a:t> l'excentrique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2340"/>
            <a:ext cx="7606695" cy="61097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43808" y="6279319"/>
            <a:ext cx="403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Avec le Prince de Galles à West Point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548062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4" y="263691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</a:t>
            </a:r>
            <a:r>
              <a:rPr lang="fr-FR" dirty="0" smtClean="0"/>
              <a:t>eneral </a:t>
            </a:r>
            <a:r>
              <a:rPr lang="fr-FR" dirty="0" err="1" smtClean="0"/>
              <a:t>MacArthur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-772"/>
            <a:ext cx="4982808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504" y="2996952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MacArthur</a:t>
            </a:r>
            <a:r>
              <a:rPr lang="fr-FR" dirty="0" smtClean="0"/>
              <a:t> donne des ordres </a:t>
            </a:r>
          </a:p>
          <a:p>
            <a:r>
              <a:rPr lang="fr-FR" dirty="0" smtClean="0"/>
              <a:t>pendant la Bonus March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218</Words>
  <Application>Microsoft Office PowerPoint</Application>
  <PresentationFormat>Affichage à l'écran (4:3)</PresentationFormat>
  <Paragraphs>61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Arial</vt:lpstr>
      <vt:lpstr>Calibri</vt:lpstr>
      <vt:lpstr>Modèle par défaut</vt:lpstr>
      <vt:lpstr>UTB CHALON                                                   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Année 2013-2OI4</dc:title>
  <dc:creator>OLIVE-F</dc:creator>
  <cp:lastModifiedBy>yfournier</cp:lastModifiedBy>
  <cp:revision>81</cp:revision>
  <dcterms:created xsi:type="dcterms:W3CDTF">2014-04-18T15:05:45Z</dcterms:created>
  <dcterms:modified xsi:type="dcterms:W3CDTF">2017-01-14T21:08:42Z</dcterms:modified>
</cp:coreProperties>
</file>